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07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81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7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8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0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0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95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3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3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3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8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9B4B0-D938-498C-A0D9-84E0D8B63E2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50B4B-3D15-46DC-9902-D4A64D413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1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BH" dirty="0" smtClean="0"/>
              <a:t>كلية الاداب جامعة بنها</a:t>
            </a:r>
            <a:br>
              <a:rPr lang="ar-BH" dirty="0" smtClean="0"/>
            </a:br>
            <a:r>
              <a:rPr lang="ar-BH" dirty="0" smtClean="0"/>
              <a:t> د وائل محمد عبد الحكم</a:t>
            </a:r>
            <a:br>
              <a:rPr lang="ar-BH" dirty="0" smtClean="0"/>
            </a:br>
            <a:r>
              <a:rPr lang="ar-BH" dirty="0" smtClean="0"/>
              <a:t>مناهج بحث الفرقة الثالثة</a:t>
            </a:r>
            <a:br>
              <a:rPr lang="ar-BH" dirty="0" smtClean="0"/>
            </a:br>
            <a:r>
              <a:rPr lang="ar-BH" dirty="0" smtClean="0"/>
              <a:t>قسم اللغة الانجليزية</a:t>
            </a:r>
            <a:br>
              <a:rPr lang="ar-BH" dirty="0" smtClean="0"/>
            </a:br>
            <a:r>
              <a:rPr lang="ar-BH" dirty="0" smtClean="0"/>
              <a:t>الفصل الدراسي الثاني 2019- 2020</a:t>
            </a:r>
            <a:br>
              <a:rPr lang="ar-BH" dirty="0" smtClean="0"/>
            </a:br>
            <a:r>
              <a:rPr lang="ar-BH" dirty="0" smtClean="0"/>
              <a:t/>
            </a:r>
            <a:br>
              <a:rPr lang="ar-BH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6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3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Plagiarism</a:t>
            </a:r>
            <a:br>
              <a:rPr lang="en-US" dirty="0" smtClean="0"/>
            </a:br>
            <a:r>
              <a:rPr lang="en-US" dirty="0" smtClean="0"/>
              <a:t>Definition</a:t>
            </a:r>
            <a:br>
              <a:rPr lang="en-US" dirty="0" smtClean="0"/>
            </a:br>
            <a:r>
              <a:rPr lang="en-US" dirty="0" smtClean="0"/>
              <a:t>Source: Collins </a:t>
            </a:r>
            <a:r>
              <a:rPr lang="en-US" dirty="0" err="1" smtClean="0"/>
              <a:t>Cobuild</a:t>
            </a:r>
            <a:r>
              <a:rPr lang="en-US" dirty="0" smtClean="0"/>
              <a:t> Advanced Learners English </a:t>
            </a:r>
            <a:r>
              <a:rPr lang="en-US" dirty="0" err="1" smtClean="0"/>
              <a:t>Dictionry</a:t>
            </a:r>
            <a:r>
              <a:rPr lang="en-US" dirty="0" smtClean="0"/>
              <a:t>, 2018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Plagiarism is the practice of using or copying someone else's idea or work and pretending that you thought of it or created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997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/>
              <a:t>Direct Plagiarism Examples</a:t>
            </a:r>
            <a:br>
              <a:rPr lang="en-US" dirty="0" smtClean="0"/>
            </a:br>
            <a:r>
              <a:rPr lang="en-US" dirty="0" smtClean="0"/>
              <a:t>Source:</a:t>
            </a:r>
            <a:br>
              <a:rPr lang="en-US" dirty="0" smtClean="0"/>
            </a:br>
            <a:r>
              <a:rPr lang="en-US" dirty="0" smtClean="0"/>
              <a:t>https://www.bowdoin.edu/dean-of-students/judicial-board/academic-honesty-and-plagiarism/examples.html#Direct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609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Student </a:t>
            </a:r>
            <a:r>
              <a:rPr lang="en-US" sz="2400" dirty="0" smtClean="0"/>
              <a:t>Writer A: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Long ago, when there was no written history, these islands were the home of millions of happy birds; the resort of a hundred times more millions of fishes, sea lions, and other creatures. Here lived innumerable creatures predestined from the creation of the world to lay up a store of wealth for the British farmer, and a store of quite another sort for an immaculate Republican government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654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en-US" sz="2000" dirty="0"/>
              <a:t>Source: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"In ages which have no record these islands were the home of millions of happy birds, the resort of a hundred times more millions of fishes, of sea lions, and other creatures whose names are not so common; the marine residence, in fact, of innumerable creatures predestined from the creation of the world to lay up a store of wealth for the British farmer, and a store of quite another sort for an immaculate Republican government."</a:t>
            </a:r>
          </a:p>
        </p:txBody>
      </p:sp>
    </p:spTree>
    <p:extLst>
      <p:ext uri="{BB962C8B-B14F-4D97-AF65-F5344CB8AC3E}">
        <p14:creationId xmlns:p14="http://schemas.microsoft.com/office/powerpoint/2010/main" val="1247686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كلية الاداب جامعة بنها  د وائل محمد عبد الحكم مناهج بحث الفرقة الثالثة قسم اللغة الانجليزية الفصل الدراسي الثاني 2019- 2020  </vt:lpstr>
      <vt:lpstr>Plagiarism Definition Source: Collins Cobuild Advanced Learners English Dictionry, 2018   Plagiarism is the practice of using or copying someone else's idea or work and pretending that you thought of it or created it.</vt:lpstr>
      <vt:lpstr>Direct Plagiarism Examples Source: https://www.bowdoin.edu/dean-of-students/judicial-board/academic-honesty-and-plagiarism/examples.html#Direct  </vt:lpstr>
      <vt:lpstr>       Student Writer A:  Long ago, when there was no written history, these islands were the home of millions of happy birds; the resort of a hundred times more millions of fishes, sea lions, and other creatures. Here lived innumerable creatures predestined from the creation of the world to lay up a store of wealth for the British farmer, and a store of quite another sort for an immaculate Republican government</vt:lpstr>
      <vt:lpstr>Source:  "In ages which have no record these islands were the home of millions of happy birds, the resort of a hundred times more millions of fishes, of sea lions, and other creatures whose names are not so common; the marine residence, in fact, of innumerable creatures predestined from the creation of the world to lay up a store of wealth for the British farmer, and a store of quite another sort for an immaculate Republican government."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الاداب جامعة بنها  د وائل محمد عبد الحكم مناهج بحث الفرقة الثالثة قسم اللغة الانجليزية الفصل الدراسي الثاني 2019- 2020  </dc:title>
  <dc:creator>GO</dc:creator>
  <cp:lastModifiedBy>GO</cp:lastModifiedBy>
  <cp:revision>2</cp:revision>
  <dcterms:created xsi:type="dcterms:W3CDTF">2020-03-23T07:03:35Z</dcterms:created>
  <dcterms:modified xsi:type="dcterms:W3CDTF">2020-03-23T07:10:43Z</dcterms:modified>
</cp:coreProperties>
</file>